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6" r:id="rId3"/>
    <p:sldId id="268" r:id="rId4"/>
    <p:sldId id="269" r:id="rId5"/>
    <p:sldId id="270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3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A5CD62-3D11-AF42-8D29-ACF33E64CEDC}" v="8" dt="2025-08-13T11:27:19.8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8" autoAdjust="0"/>
    <p:restoredTop sz="94696"/>
  </p:normalViewPr>
  <p:slideViewPr>
    <p:cSldViewPr snapToGrid="0">
      <p:cViewPr varScale="1">
        <p:scale>
          <a:sx n="100" d="100"/>
          <a:sy n="100" d="100"/>
        </p:scale>
        <p:origin x="8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eview Room1" userId="74d6cb48dee036ed" providerId="LiveId" clId="{DADDD6C8-9454-5BC1-951C-BC93F781EFC2}"/>
    <pc:docChg chg="custSel addSld delSld modSld addMainMaster modMainMaster">
      <pc:chgData name="Preview Room1" userId="74d6cb48dee036ed" providerId="LiveId" clId="{DADDD6C8-9454-5BC1-951C-BC93F781EFC2}" dt="2025-08-13T11:27:51.849" v="27" actId="2696"/>
      <pc:docMkLst>
        <pc:docMk/>
      </pc:docMkLst>
      <pc:sldChg chg="del">
        <pc:chgData name="Preview Room1" userId="74d6cb48dee036ed" providerId="LiveId" clId="{DADDD6C8-9454-5BC1-951C-BC93F781EFC2}" dt="2025-08-13T11:27:00.949" v="19" actId="2696"/>
        <pc:sldMkLst>
          <pc:docMk/>
          <pc:sldMk cId="3060894425" sldId="259"/>
        </pc:sldMkLst>
      </pc:sldChg>
      <pc:sldChg chg="modSp del">
        <pc:chgData name="Preview Room1" userId="74d6cb48dee036ed" providerId="LiveId" clId="{DADDD6C8-9454-5BC1-951C-BC93F781EFC2}" dt="2025-08-13T11:27:00.949" v="19" actId="2696"/>
        <pc:sldMkLst>
          <pc:docMk/>
          <pc:sldMk cId="76187177" sldId="260"/>
        </pc:sldMkLst>
        <pc:spChg chg="mod">
          <ac:chgData name="Preview Room1" userId="74d6cb48dee036ed" providerId="LiveId" clId="{DADDD6C8-9454-5BC1-951C-BC93F781EFC2}" dt="2025-08-13T09:06:12.371" v="3"/>
          <ac:spMkLst>
            <pc:docMk/>
            <pc:sldMk cId="76187177" sldId="260"/>
            <ac:spMk id="2" creationId="{F79B5399-8664-F886-1166-7206EBD6F7D4}"/>
          </ac:spMkLst>
        </pc:spChg>
        <pc:spChg chg="mod">
          <ac:chgData name="Preview Room1" userId="74d6cb48dee036ed" providerId="LiveId" clId="{DADDD6C8-9454-5BC1-951C-BC93F781EFC2}" dt="2025-08-13T09:06:12.371" v="3"/>
          <ac:spMkLst>
            <pc:docMk/>
            <pc:sldMk cId="76187177" sldId="260"/>
            <ac:spMk id="3" creationId="{8E29A346-6B08-3415-DBC8-B554DA6EA666}"/>
          </ac:spMkLst>
        </pc:spChg>
      </pc:sldChg>
      <pc:sldChg chg="modSp del">
        <pc:chgData name="Preview Room1" userId="74d6cb48dee036ed" providerId="LiveId" clId="{DADDD6C8-9454-5BC1-951C-BC93F781EFC2}" dt="2025-08-13T11:27:00.949" v="19" actId="2696"/>
        <pc:sldMkLst>
          <pc:docMk/>
          <pc:sldMk cId="2562675384" sldId="261"/>
        </pc:sldMkLst>
        <pc:spChg chg="mod">
          <ac:chgData name="Preview Room1" userId="74d6cb48dee036ed" providerId="LiveId" clId="{DADDD6C8-9454-5BC1-951C-BC93F781EFC2}" dt="2025-08-13T09:06:12.371" v="3"/>
          <ac:spMkLst>
            <pc:docMk/>
            <pc:sldMk cId="2562675384" sldId="261"/>
            <ac:spMk id="2" creationId="{C402044E-EFD3-4C36-2EA7-1AB8391E34CD}"/>
          </ac:spMkLst>
        </pc:spChg>
        <pc:spChg chg="mod">
          <ac:chgData name="Preview Room1" userId="74d6cb48dee036ed" providerId="LiveId" clId="{DADDD6C8-9454-5BC1-951C-BC93F781EFC2}" dt="2025-08-13T09:06:12.371" v="3"/>
          <ac:spMkLst>
            <pc:docMk/>
            <pc:sldMk cId="2562675384" sldId="261"/>
            <ac:spMk id="3" creationId="{80C82D5E-9242-599A-A549-7157C414EF0B}"/>
          </ac:spMkLst>
        </pc:spChg>
      </pc:sldChg>
      <pc:sldChg chg="modSp del">
        <pc:chgData name="Preview Room1" userId="74d6cb48dee036ed" providerId="LiveId" clId="{DADDD6C8-9454-5BC1-951C-BC93F781EFC2}" dt="2025-08-13T11:27:00.949" v="19" actId="2696"/>
        <pc:sldMkLst>
          <pc:docMk/>
          <pc:sldMk cId="1292099057" sldId="265"/>
        </pc:sldMkLst>
        <pc:spChg chg="mod">
          <ac:chgData name="Preview Room1" userId="74d6cb48dee036ed" providerId="LiveId" clId="{DADDD6C8-9454-5BC1-951C-BC93F781EFC2}" dt="2025-08-13T09:06:12.371" v="3"/>
          <ac:spMkLst>
            <pc:docMk/>
            <pc:sldMk cId="1292099057" sldId="265"/>
            <ac:spMk id="2" creationId="{8E6C7FD7-D87D-C88C-B72E-0430DED81AF3}"/>
          </ac:spMkLst>
        </pc:spChg>
        <pc:spChg chg="mod">
          <ac:chgData name="Preview Room1" userId="74d6cb48dee036ed" providerId="LiveId" clId="{DADDD6C8-9454-5BC1-951C-BC93F781EFC2}" dt="2025-08-13T09:06:12.371" v="3"/>
          <ac:spMkLst>
            <pc:docMk/>
            <pc:sldMk cId="1292099057" sldId="265"/>
            <ac:spMk id="3" creationId="{81C7F7CD-428F-032D-09B0-5B46A419E5C6}"/>
          </ac:spMkLst>
        </pc:spChg>
      </pc:sldChg>
      <pc:sldChg chg="modSp">
        <pc:chgData name="Preview Room1" userId="74d6cb48dee036ed" providerId="LiveId" clId="{DADDD6C8-9454-5BC1-951C-BC93F781EFC2}" dt="2025-08-13T09:06:12.371" v="3"/>
        <pc:sldMkLst>
          <pc:docMk/>
          <pc:sldMk cId="3476541558" sldId="266"/>
        </pc:sldMkLst>
        <pc:spChg chg="mod">
          <ac:chgData name="Preview Room1" userId="74d6cb48dee036ed" providerId="LiveId" clId="{DADDD6C8-9454-5BC1-951C-BC93F781EFC2}" dt="2025-08-13T09:06:12.371" v="3"/>
          <ac:spMkLst>
            <pc:docMk/>
            <pc:sldMk cId="3476541558" sldId="266"/>
            <ac:spMk id="2" creationId="{C7123E94-8A28-B04A-64C4-07F119EC0F27}"/>
          </ac:spMkLst>
        </pc:spChg>
        <pc:spChg chg="mod">
          <ac:chgData name="Preview Room1" userId="74d6cb48dee036ed" providerId="LiveId" clId="{DADDD6C8-9454-5BC1-951C-BC93F781EFC2}" dt="2025-08-13T09:06:12.371" v="3"/>
          <ac:spMkLst>
            <pc:docMk/>
            <pc:sldMk cId="3476541558" sldId="266"/>
            <ac:spMk id="3" creationId="{BCF80F47-DF25-5FB0-30BA-5FCAAD3E5812}"/>
          </ac:spMkLst>
        </pc:spChg>
      </pc:sldChg>
      <pc:sldChg chg="new del">
        <pc:chgData name="Preview Room1" userId="74d6cb48dee036ed" providerId="LiveId" clId="{DADDD6C8-9454-5BC1-951C-BC93F781EFC2}" dt="2025-08-13T11:27:51.849" v="27" actId="2696"/>
        <pc:sldMkLst>
          <pc:docMk/>
          <pc:sldMk cId="2786555287" sldId="267"/>
        </pc:sldMkLst>
      </pc:sldChg>
      <pc:sldChg chg="addSp delSp modSp new">
        <pc:chgData name="Preview Room1" userId="74d6cb48dee036ed" providerId="LiveId" clId="{DADDD6C8-9454-5BC1-951C-BC93F781EFC2}" dt="2025-08-13T11:27:19.814" v="23"/>
        <pc:sldMkLst>
          <pc:docMk/>
          <pc:sldMk cId="1931802843" sldId="268"/>
        </pc:sldMkLst>
        <pc:spChg chg="add del">
          <ac:chgData name="Preview Room1" userId="74d6cb48dee036ed" providerId="LiveId" clId="{DADDD6C8-9454-5BC1-951C-BC93F781EFC2}" dt="2025-08-13T11:27:19.814" v="23"/>
          <ac:spMkLst>
            <pc:docMk/>
            <pc:sldMk cId="1931802843" sldId="268"/>
            <ac:spMk id="3" creationId="{F739A7A2-A924-D387-FD0A-F47A339DB7C1}"/>
          </ac:spMkLst>
        </pc:spChg>
        <pc:picChg chg="add mod">
          <ac:chgData name="Preview Room1" userId="74d6cb48dee036ed" providerId="LiveId" clId="{DADDD6C8-9454-5BC1-951C-BC93F781EFC2}" dt="2025-08-13T11:27:19.814" v="23"/>
          <ac:picMkLst>
            <pc:docMk/>
            <pc:sldMk cId="1931802843" sldId="268"/>
            <ac:picMk id="5" creationId="{A882E00B-A928-A3B3-3345-39640FF5E5EC}"/>
          </ac:picMkLst>
        </pc:picChg>
        <pc:picChg chg="add mod">
          <ac:chgData name="Preview Room1" userId="74d6cb48dee036ed" providerId="LiveId" clId="{DADDD6C8-9454-5BC1-951C-BC93F781EFC2}" dt="2025-08-13T11:27:18.515" v="22"/>
          <ac:picMkLst>
            <pc:docMk/>
            <pc:sldMk cId="1931802843" sldId="268"/>
            <ac:picMk id="7" creationId="{3F6201C6-56F4-E17A-F13F-ACF3F1E9F9CD}"/>
          </ac:picMkLst>
        </pc:picChg>
      </pc:sldChg>
      <pc:sldChg chg="add">
        <pc:chgData name="Preview Room1" userId="74d6cb48dee036ed" providerId="LiveId" clId="{DADDD6C8-9454-5BC1-951C-BC93F781EFC2}" dt="2025-08-13T11:27:23.542" v="24" actId="2890"/>
        <pc:sldMkLst>
          <pc:docMk/>
          <pc:sldMk cId="2031368908" sldId="269"/>
        </pc:sldMkLst>
      </pc:sldChg>
      <pc:sldChg chg="add">
        <pc:chgData name="Preview Room1" userId="74d6cb48dee036ed" providerId="LiveId" clId="{DADDD6C8-9454-5BC1-951C-BC93F781EFC2}" dt="2025-08-13T11:27:25.239" v="25" actId="2890"/>
        <pc:sldMkLst>
          <pc:docMk/>
          <pc:sldMk cId="4074145196" sldId="270"/>
        </pc:sldMkLst>
      </pc:sldChg>
      <pc:sldChg chg="new">
        <pc:chgData name="Preview Room1" userId="74d6cb48dee036ed" providerId="LiveId" clId="{DADDD6C8-9454-5BC1-951C-BC93F781EFC2}" dt="2025-08-13T11:27:30.659" v="26" actId="680"/>
        <pc:sldMkLst>
          <pc:docMk/>
          <pc:sldMk cId="2862590245" sldId="271"/>
        </pc:sldMkLst>
      </pc:sldChg>
      <pc:sldMasterChg chg="addSp delSp modSp mod">
        <pc:chgData name="Preview Room1" userId="74d6cb48dee036ed" providerId="LiveId" clId="{DADDD6C8-9454-5BC1-951C-BC93F781EFC2}" dt="2025-08-13T11:26:27.958" v="12" actId="167"/>
        <pc:sldMasterMkLst>
          <pc:docMk/>
          <pc:sldMasterMk cId="2700114361" sldId="2147483660"/>
        </pc:sldMasterMkLst>
        <pc:picChg chg="del">
          <ac:chgData name="Preview Room1" userId="74d6cb48dee036ed" providerId="LiveId" clId="{DADDD6C8-9454-5BC1-951C-BC93F781EFC2}" dt="2025-08-13T09:05:57.778" v="0" actId="478"/>
          <ac:picMkLst>
            <pc:docMk/>
            <pc:sldMasterMk cId="2700114361" sldId="2147483660"/>
            <ac:picMk id="8" creationId="{4D35160A-DD51-9C9B-E01A-7E693F492D20}"/>
          </ac:picMkLst>
        </pc:picChg>
        <pc:picChg chg="add del mod">
          <ac:chgData name="Preview Room1" userId="74d6cb48dee036ed" providerId="LiveId" clId="{DADDD6C8-9454-5BC1-951C-BC93F781EFC2}" dt="2025-08-13T09:08:31.394" v="7" actId="478"/>
          <ac:picMkLst>
            <pc:docMk/>
            <pc:sldMasterMk cId="2700114361" sldId="2147483660"/>
            <ac:picMk id="9" creationId="{FD9C5A8C-2C3A-FF17-3DF5-2A65678FD332}"/>
          </ac:picMkLst>
        </pc:picChg>
        <pc:picChg chg="add mod">
          <ac:chgData name="Preview Room1" userId="74d6cb48dee036ed" providerId="LiveId" clId="{DADDD6C8-9454-5BC1-951C-BC93F781EFC2}" dt="2025-08-13T11:26:27.958" v="12" actId="167"/>
          <ac:picMkLst>
            <pc:docMk/>
            <pc:sldMasterMk cId="2700114361" sldId="2147483660"/>
            <ac:picMk id="11" creationId="{F7737C97-5EC8-526D-E859-610CCAF9D009}"/>
          </ac:picMkLst>
        </pc:picChg>
      </pc:sldMasterChg>
      <pc:sldMasterChg chg="delSp modSp mod">
        <pc:chgData name="Preview Room1" userId="74d6cb48dee036ed" providerId="LiveId" clId="{DADDD6C8-9454-5BC1-951C-BC93F781EFC2}" dt="2025-08-13T09:06:05.160" v="2" actId="478"/>
        <pc:sldMasterMkLst>
          <pc:docMk/>
          <pc:sldMasterMk cId="554375335" sldId="2147483672"/>
        </pc:sldMasterMkLst>
        <pc:picChg chg="del mod">
          <ac:chgData name="Preview Room1" userId="74d6cb48dee036ed" providerId="LiveId" clId="{DADDD6C8-9454-5BC1-951C-BC93F781EFC2}" dt="2025-08-13T09:06:05.160" v="2" actId="478"/>
          <ac:picMkLst>
            <pc:docMk/>
            <pc:sldMasterMk cId="554375335" sldId="2147483672"/>
            <ac:picMk id="12" creationId="{813E6D82-5F89-D7E2-CF08-7636EB204771}"/>
          </ac:picMkLst>
        </pc:picChg>
      </pc:sldMasterChg>
      <pc:sldMasterChg chg="addSp modSp new mod addSldLayout">
        <pc:chgData name="Preview Room1" userId="74d6cb48dee036ed" providerId="LiveId" clId="{DADDD6C8-9454-5BC1-951C-BC93F781EFC2}" dt="2025-08-13T11:26:48.896" v="18" actId="167"/>
        <pc:sldMasterMkLst>
          <pc:docMk/>
          <pc:sldMasterMk cId="1121163863" sldId="2147483672"/>
        </pc:sldMasterMkLst>
        <pc:picChg chg="add mod">
          <ac:chgData name="Preview Room1" userId="74d6cb48dee036ed" providerId="LiveId" clId="{DADDD6C8-9454-5BC1-951C-BC93F781EFC2}" dt="2025-08-13T11:26:48.896" v="18" actId="167"/>
          <ac:picMkLst>
            <pc:docMk/>
            <pc:sldMasterMk cId="1121163863" sldId="2147483672"/>
            <ac:picMk id="8" creationId="{394FE465-B9C0-F72E-81DB-FF64EE7CDB19}"/>
          </ac:picMkLst>
        </pc:pic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3507908058" sldId="2147483673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2579337176" sldId="2147483674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2573430009" sldId="2147483675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3203618706" sldId="2147483676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2945300224" sldId="2147483677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3362770301" sldId="2147483678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2149855278" sldId="2147483679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1731488298" sldId="2147483680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1845149848" sldId="2147483681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665891373" sldId="2147483682"/>
          </pc:sldLayoutMkLst>
        </pc:sldLayoutChg>
        <pc:sldLayoutChg chg="new replId">
          <pc:chgData name="Preview Room1" userId="74d6cb48dee036ed" providerId="LiveId" clId="{DADDD6C8-9454-5BC1-951C-BC93F781EFC2}" dt="2025-08-13T11:26:34.673" v="13" actId="6938"/>
          <pc:sldLayoutMkLst>
            <pc:docMk/>
            <pc:sldMasterMk cId="1121163863" sldId="2147483672"/>
            <pc:sldLayoutMk cId="3956245063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049C9-5310-1A10-11E4-A8FA8D6D7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04D812-A48D-90C6-E6BE-494EDE7B1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31060-4E67-4377-0E16-52B1E7617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0BD59-CE63-FEFD-4E85-065E0D88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3407E-1ACD-7F78-1277-F7636124C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501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3D243-D0E6-07F1-AA6C-4D6A91D6B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FDB7A-8BC8-29DD-CC92-2DF69A528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48CE1-4DAD-3E8B-65AA-2295CE616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D3A94-7303-F9AC-968E-44E66332A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1BD14-79C6-0FEF-1B48-EF4B953B8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946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691AE-7430-D0F0-956B-B1395B950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30881-6958-A729-85EE-EFBCB18F0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CE713-AD52-2D35-2115-D709F301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61A12-801B-19EC-1C51-31B21859B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05740-7757-F462-B3C1-7BE438CB5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90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62AE6-6834-7F0D-723C-D981D0AC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FF6AF-5C27-F193-7EFB-9A491894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DD00D-8831-ABFA-7C96-0F1800340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4EB20-6CA7-1A1F-37A7-D8F7428A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EE417-2E6F-E04A-6474-7A6491B9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8B935-7462-0719-8EA7-88476273B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9130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E8AD3-4D8D-81CA-162E-878C3A9B2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E20C6-446C-8DBB-92ED-C22343F85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57AA19-5B2E-3041-EFFA-19B8989C2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BBE6B-3297-C31E-F877-36A1ED5B3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B3D6E8-5F52-7A33-D4B5-C6D583272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A9078A-5648-30F9-7453-D73988F96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859752-500F-32C2-61D6-52B41616C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3BEF64-1C09-1B94-94B1-869B687AC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1861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BC9A4-35DD-6BC8-A99A-54EC0291C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802AFD-2AFD-E39E-E39D-19FC84CA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71D63-DB73-C879-92F2-239527D73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B8A023-4FB9-04CC-3F46-F6424377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3833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E8278B-ED70-EA46-E5D4-4A7A6DBBA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ACC3DC-A30E-EE77-38D2-00C646ACC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B977E-3236-C3AD-68CB-91CD5A05D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175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550A9-4B97-EFAE-D55C-E8032161C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453D0-6BE9-6C66-3C9F-402CCB6D5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4DB29-4E1B-8BA6-FEC1-C8CDDE547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0D613-4AD5-05B5-84AA-5D799389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38FCB-BC80-9DE0-3407-1EE59D93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B6D5A-663D-F273-257F-B63CBC2A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3972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9EEA-E094-29C6-5111-4A9F06FC8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180257-48BC-9270-4120-959DE5F92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48113-2E4D-D1DA-F4F8-54C12CC11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E499F-9BC4-68E1-59C1-7431F3736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42898-5783-8B2E-A05E-B56FCB2A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3701D-A0B5-687E-4C23-6F48EFEA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395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D58B1-93BB-194E-8FD5-1741E06F1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2CB732-181E-2315-D2E3-E31D212FE9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54A71-FFA0-B820-E3CB-88E2CA77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E8761-458A-04DD-1C01-034486FB4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F8A25-E859-D647-D872-B0AA939E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612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7E4941-DE4E-9FE4-5CE3-3C8FE36F14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453F6-0147-9448-DDAE-01B44C4A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48017-1A7B-5003-1D24-90916CAAE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805DF-416C-A3A9-3EB3-3AA5AEDC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19F31-6EF4-7565-6E1E-8065ACD0A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6474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0C96-9235-A1FE-D5CB-FBE7CD46A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4E558-B2B7-B4B2-26D3-442105EAB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1C915-1313-FC41-09E4-0F3C2377D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2154B-C413-EC48-90AE-F2754A79A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33FC1-FCEE-5BC7-8812-DCF77C375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08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F39C8-F609-68C1-A07F-468E3C730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8475A-3522-EFA2-D201-4840D5610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3DACB-6AAE-D2F0-638D-C30583997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B4F7B-396C-9429-05B9-4070267B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F537F-0B31-9708-566A-CCF9FCED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37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F7E74-4B4A-76B4-EF6D-1FDEB391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0BF2C-52D8-38F0-187F-1C50D2B23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899B6-AF79-9720-B896-06F40A62A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0B613-3090-9422-B9AC-83BFDCA05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53581-C08A-F120-9A27-53834B5A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30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6C290-A2B8-A3A0-E5B3-70F2396D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01BF5-ADDF-2CB6-7433-39FE917F85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89D11-5DD1-279B-66A5-A6D414D80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10C22-A095-05A0-3936-46138013F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82AB8-50CE-C662-2A44-515FE2304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65D34-F099-F875-1831-E77ED5DD8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18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314B-6E10-9731-52A0-1FF85825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E00F0-C5B3-2AD8-822D-6F94C2402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3CBB1-42E1-891E-B228-D906E0110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4E3420-A0C9-86AC-C267-94A19BAD27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5E743-EBE9-2641-9112-A2AA3885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C78D2E-5467-122B-0C23-A448296C5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53DF97-D45C-95B2-3E20-DBBB0D80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9B73F1-9085-240D-82C9-663EA6E9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00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93CC-9BC7-00A1-52B2-D2CA8030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BC2524-9FA2-2C56-F4BE-44A7BDEBB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FE7040-245C-72A0-7B04-D99B577EE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1325D9-51C5-5EE2-14EC-2CBBEB3CC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70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85426-19B9-ABFE-8A3E-B880C38DE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79F14-FD74-99C3-040E-1A94C899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D8C6C-9978-463C-5196-E869CA5F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55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0BE04-59A7-5A33-747A-670A4627A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B4A0A-9020-917D-1BB2-1EA455AF3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9CB58-FD6F-A3D4-A9E7-094407D17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39236-C4F9-9BE4-6F25-FF9F2B42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D813A-324C-CF86-4E80-8D4CD73F5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6DE93-172C-1E33-99DC-00E06ADC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88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1A26-F13B-E0B2-67EB-12905B6B2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EA3F55-2B6E-16F8-C141-A85D7C373D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3FE60-037F-D8E0-A20D-046F57D7D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4438CD-D90B-F666-069C-B41EA2CFE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239AB-7019-3764-0FE9-2916AE08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7AF0A6-90E5-E9C3-A0BF-E30EB717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49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70E8A-1C43-364E-12DD-AC8B59A3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639B2-2E40-659B-20CB-3BE874CAD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30121-FF54-880B-6731-F037CAFF4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A5773-AA56-2026-AAD0-0A06CC52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7EFD2-2C87-C598-7405-EE419721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91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C17D4A-27FD-B568-1E50-5C9408D53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E327D1-DDC4-995B-DEB2-063E85AC0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1F0CC-9475-9960-D3B2-BF887703E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A1F0C-E7BA-EB1E-B502-FB0A291CB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6FF0A-4C66-BC2E-420F-3948112B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4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nk and white background with a arch&#10;&#10;AI-generated content may be incorrect.">
            <a:extLst>
              <a:ext uri="{FF2B5EF4-FFF2-40B4-BE49-F238E27FC236}">
                <a16:creationId xmlns:a16="http://schemas.microsoft.com/office/drawing/2014/main" id="{F7737C97-5EC8-526D-E859-610CCAF9D00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9533" cy="685938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B78ADB-E462-C525-58FE-398FE456D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E6E0B-A48B-1941-8480-6226756E1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DB2B4-0BDD-7F6F-B17E-CC739DB99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A2B78-27D6-469D-9A22-46342D91134A}" type="datetimeFigureOut">
              <a:rPr lang="en-IN" smtClean="0"/>
              <a:t>13/08/25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268CC-EC00-2D51-1076-DB67CB09C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E972B-B882-F18B-1034-43B3B2D88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A10B43-7F1D-4990-B6E9-9C43FAABB6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011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nk cityscape with buildings and hot air balloons&#10;&#10;AI-generated content may be incorrect.">
            <a:extLst>
              <a:ext uri="{FF2B5EF4-FFF2-40B4-BE49-F238E27FC236}">
                <a16:creationId xmlns:a16="http://schemas.microsoft.com/office/drawing/2014/main" id="{394FE465-B9C0-F72E-81DB-FF64EE7CDB1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8D9D53-AA23-0144-8C13-C85741FE8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2BCEA-26C0-18BF-9643-16A8F42A0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A4C77-D5E9-2497-62BE-773D853860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30D73-2014-024C-8614-28FDC3437770}" type="datetimeFigureOut">
              <a:rPr lang="en-US" smtClean="0"/>
              <a:t>8/13/25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33E09-31F4-0BDC-1CF8-04321D41F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3F3B5-35D3-0B39-FBBF-B150B043E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5C5045-62E8-CA40-9093-47D41D227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6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3E94-8A28-B04A-64C4-07F119EC0F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80F47-DF25-5FB0-30BA-5FCAAD3E58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4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4882F-1962-BD6C-9739-8F77043FB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A7A2-A924-D387-FD0A-F47A339DB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02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52EAB-6BEF-511B-1577-37B8BC67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4FAF0-B0DE-4DB7-9DE4-F3BE0D80C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DC75A-48AE-5428-F922-B6BF92305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68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5AEC3-6F62-12C2-7AFA-FCBD25A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C3E6-F41C-9ED3-142B-AF982836B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9ED10-F604-462E-8A52-B735DB042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590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Sonal Admin</dc:creator>
  <cp:lastModifiedBy>Preview Room1</cp:lastModifiedBy>
  <cp:revision>13</cp:revision>
  <dcterms:created xsi:type="dcterms:W3CDTF">2025-04-14T07:13:37Z</dcterms:created>
  <dcterms:modified xsi:type="dcterms:W3CDTF">2025-08-13T11:27:53Z</dcterms:modified>
</cp:coreProperties>
</file>